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4" r:id="rId21"/>
    <p:sldId id="285" r:id="rId22"/>
    <p:sldId id="286" r:id="rId23"/>
    <p:sldId id="283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257" r:id="rId40"/>
    <p:sldId id="258" r:id="rId41"/>
    <p:sldId id="259" r:id="rId42"/>
    <p:sldId id="260" r:id="rId43"/>
    <p:sldId id="261" r:id="rId44"/>
    <p:sldId id="262" r:id="rId45"/>
    <p:sldId id="263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ustomXml" Target="../customXml/item3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customXml" Target="../customXml/item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4E801-9661-8E81-AAFD-E16A8ADA4C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8EB62C-3D6D-24DB-E674-61046F5A84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CE8B8-EEE9-F446-EAE6-C8AA237CB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1D6DA-B8F0-45B0-B63A-8A323BAA630A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B0307-9ED8-53D2-9D97-FE0317710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CAFCD-BB35-CDCA-C54E-3B5529DA2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CEDDB-1B17-4030-83E3-E832639880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6584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820A2-55E0-D74D-A0F1-4D29EAC32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1248E6-4A1B-01E8-0E35-78B4DA8BF9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4A9B3-3496-D96F-9583-9934F3491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1D6DA-B8F0-45B0-B63A-8A323BAA630A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0E026-0712-A9BF-8171-E14F18FC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A58E6-3F49-7ECD-DA69-CFEC63987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CEDDB-1B17-4030-83E3-E832639880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0570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9915D0-44C6-9539-8091-EBEAFB8827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575334-C25A-82AF-406B-7DD8F8A023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06119-5460-9765-B673-F44F048EC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1D6DA-B8F0-45B0-B63A-8A323BAA630A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E7A99-6C70-8651-11E1-5A516A749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5D0C1-5883-5CD0-28B4-8731E6882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CEDDB-1B17-4030-83E3-E832639880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0031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2E971-87CA-12BD-65C4-8F93BBCEB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8D835-0BAF-5224-DB2A-F4B6931A6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A4EBF-0B3B-F6DC-9021-F904829E6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1D6DA-B8F0-45B0-B63A-8A323BAA630A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949FE-00C1-A809-54AD-0740198DB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C8713-2DCD-6C33-69A7-FA87F8E44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CEDDB-1B17-4030-83E3-E832639880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4528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93EFC-A1E8-768E-DDE9-5DD5AFA56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FA8771-2941-27B2-A030-1B739927D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C17D6-A928-68E2-13B1-742BAB2FC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1D6DA-B8F0-45B0-B63A-8A323BAA630A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DBAF4-C5F5-89B2-613C-BAF573BC9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A1579-A151-D6C9-866B-3776C41A5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CEDDB-1B17-4030-83E3-E832639880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6284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AA081-5F7A-200B-3247-0F9A8C608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9F3C6-42A9-9E9C-4602-07D7955861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17C83A-6765-B51D-E340-2E78F824BB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85124A-A4A0-D599-B2CA-4CB8966A6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1D6DA-B8F0-45B0-B63A-8A323BAA630A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902D3-B93F-8D06-3ED7-264D71F7C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E4A088-A418-29EC-AB62-CC83F2FDC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CEDDB-1B17-4030-83E3-E832639880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5027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6CBC-EA8C-E001-D80B-AAA48925E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E190A-5007-1B0F-6413-422736CCF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2C425-5E20-EDFB-3BD7-ADFA06CC72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D91F3C-98A6-D7EB-1C96-972C1D2D88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79CA89-5F38-AADE-72D5-763E668ED4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29D41A-120E-C354-B971-7058BC7EA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1D6DA-B8F0-45B0-B63A-8A323BAA630A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66D56-E8D6-689C-6174-2F156B63D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17D64F-FDAE-1C6B-00E9-4BE2FAC6E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CEDDB-1B17-4030-83E3-E832639880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2879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A1030-1206-C23B-7211-CAA0FA934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B5988E-052C-BCD3-10A9-E8A5BC520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1D6DA-B8F0-45B0-B63A-8A323BAA630A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E6FFF9-01C9-FCD0-4318-21CD43A0D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0A4C6F-60A1-62A1-9BF1-4274084E2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CEDDB-1B17-4030-83E3-E832639880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8606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C9B275-3E47-A5A5-C859-77254DF25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1D6DA-B8F0-45B0-B63A-8A323BAA630A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2E4392-D1A5-D153-16B9-BF501C6C4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18A04-0A59-2B6D-D57F-620D44E08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CEDDB-1B17-4030-83E3-E832639880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6131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7ED63-17A4-70DE-76E1-473F6A7DA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654E7-6484-CC98-3220-695D5B8F5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396D8C-E372-BCF9-24B5-10547FFF8D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40051E-165D-28D3-27C2-3919147C9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1D6DA-B8F0-45B0-B63A-8A323BAA630A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6300E-E89A-E1FF-31B6-3AB9C525B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AE46C-D906-36EB-EF10-A0F761B6C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CEDDB-1B17-4030-83E3-E832639880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4552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4452D-CC80-1FA3-0C69-970CB95AB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A5FEA0-5009-55D1-BAE1-2FD20E9740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3D13A2-ABBD-A482-A2A7-2503200AA1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5392B0-997F-06D0-1F49-57440AA7D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1D6DA-B8F0-45B0-B63A-8A323BAA630A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4EC64C-0C03-26E4-9C28-EFF250BAC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346154-D4A9-BA14-F05C-FB0722C6D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CEDDB-1B17-4030-83E3-E832639880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9716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858792-68CF-9740-4088-C1AB9D804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7906F7-B811-6307-8DEC-6F692FBDF2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FFA17-10B6-8CB7-9558-F0D4B48D40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1D6DA-B8F0-45B0-B63A-8A323BAA630A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32AEF-7EA0-5DF2-FCAD-0B3DC9E0AB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83027-B8C9-B87F-1D41-71B6050CF7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CEDDB-1B17-4030-83E3-E832639880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2494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79CB2-325C-F680-A307-60C95D4413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ROS EXAMPLE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27231A-2F04-CAC9-4501-4A8B964B68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7344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0B427-D329-66A6-27A5-A4D3E2FA2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533E52-7E37-C4C9-758C-7FB9D48F39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365125"/>
            <a:ext cx="10951267" cy="4913885"/>
          </a:xfrm>
        </p:spPr>
      </p:pic>
    </p:spTree>
    <p:extLst>
      <p:ext uri="{BB962C8B-B14F-4D97-AF65-F5344CB8AC3E}">
        <p14:creationId xmlns:p14="http://schemas.microsoft.com/office/powerpoint/2010/main" val="3365696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72425-AF69-664A-F841-1092A4832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5831B6-1049-3752-A122-CC580B109E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547743"/>
            <a:ext cx="11177640" cy="4995218"/>
          </a:xfrm>
        </p:spPr>
      </p:pic>
    </p:spTree>
    <p:extLst>
      <p:ext uri="{BB962C8B-B14F-4D97-AF65-F5344CB8AC3E}">
        <p14:creationId xmlns:p14="http://schemas.microsoft.com/office/powerpoint/2010/main" val="1756808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68765-B7BC-0450-0020-C31909B55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B616B4-B635-EE1F-C87E-49E9665C0D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576221"/>
            <a:ext cx="10787766" cy="5013873"/>
          </a:xfrm>
        </p:spPr>
      </p:pic>
    </p:spTree>
    <p:extLst>
      <p:ext uri="{BB962C8B-B14F-4D97-AF65-F5344CB8AC3E}">
        <p14:creationId xmlns:p14="http://schemas.microsoft.com/office/powerpoint/2010/main" val="3929884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32A63-9AE2-3A4D-554D-A17C36822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443877-8E76-50D5-B22D-410530C59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063" y="453773"/>
            <a:ext cx="10817620" cy="4881798"/>
          </a:xfrm>
        </p:spPr>
      </p:pic>
    </p:spTree>
    <p:extLst>
      <p:ext uri="{BB962C8B-B14F-4D97-AF65-F5344CB8AC3E}">
        <p14:creationId xmlns:p14="http://schemas.microsoft.com/office/powerpoint/2010/main" val="2529329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A227A-2B5D-E1FE-EE09-0C20128FF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34643F-D485-C189-5917-00D4C8054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496446"/>
            <a:ext cx="11002833" cy="5084222"/>
          </a:xfrm>
        </p:spPr>
      </p:pic>
    </p:spTree>
    <p:extLst>
      <p:ext uri="{BB962C8B-B14F-4D97-AF65-F5344CB8AC3E}">
        <p14:creationId xmlns:p14="http://schemas.microsoft.com/office/powerpoint/2010/main" val="3055227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111A7-2C55-B369-4FE8-0317D01FC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3C94E6-4D4E-1EED-70C6-AC62AD799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0861" y="519462"/>
            <a:ext cx="11061708" cy="5193181"/>
          </a:xfrm>
        </p:spPr>
      </p:pic>
    </p:spTree>
    <p:extLst>
      <p:ext uri="{BB962C8B-B14F-4D97-AF65-F5344CB8AC3E}">
        <p14:creationId xmlns:p14="http://schemas.microsoft.com/office/powerpoint/2010/main" val="1719346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A21DA-4B7A-AAC0-1CA1-0A0DDC8A7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9BB4DD-F2C6-9F10-E433-20DFFF052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365125"/>
            <a:ext cx="10993159" cy="5507774"/>
          </a:xfrm>
        </p:spPr>
      </p:pic>
    </p:spTree>
    <p:extLst>
      <p:ext uri="{BB962C8B-B14F-4D97-AF65-F5344CB8AC3E}">
        <p14:creationId xmlns:p14="http://schemas.microsoft.com/office/powerpoint/2010/main" val="1529596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56E7-5C8D-A32C-BAA3-BC4EB4785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2F7FB4-F65B-3708-9108-B42EA8D68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505872"/>
            <a:ext cx="10339889" cy="5685345"/>
          </a:xfrm>
        </p:spPr>
      </p:pic>
    </p:spTree>
    <p:extLst>
      <p:ext uri="{BB962C8B-B14F-4D97-AF65-F5344CB8AC3E}">
        <p14:creationId xmlns:p14="http://schemas.microsoft.com/office/powerpoint/2010/main" val="816468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0D730-0E31-880F-4920-02A05A042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D2E722-026E-176C-2769-A10031861A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449311"/>
            <a:ext cx="11007205" cy="5140784"/>
          </a:xfrm>
        </p:spPr>
      </p:pic>
    </p:spTree>
    <p:extLst>
      <p:ext uri="{BB962C8B-B14F-4D97-AF65-F5344CB8AC3E}">
        <p14:creationId xmlns:p14="http://schemas.microsoft.com/office/powerpoint/2010/main" val="2608764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EEA42-F82E-AE46-9DA3-599856833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64A29D0-9570-5556-EE0E-519A49769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145" y="1599382"/>
            <a:ext cx="8769180" cy="43513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171789-3E1A-CDE5-2F6B-666F5345B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45" y="761169"/>
            <a:ext cx="7649643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11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44EC1-5B18-20A9-1B67-DCDB3584A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D58143-471A-DD38-4E48-6C66ED67A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1776" y="1893059"/>
            <a:ext cx="10060562" cy="33166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7A6CC2-FCE7-5605-41F5-4ABAC57F4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776" y="2533928"/>
            <a:ext cx="6668431" cy="2286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83583D-2F6A-BC15-00F2-0BF67A1B8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776" y="3192752"/>
            <a:ext cx="6582694" cy="2381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BD727E-D330-7913-7447-1FE5604859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776" y="4030823"/>
            <a:ext cx="7173326" cy="2476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4A4E1D-E3BD-B0F5-D96F-0957B45156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776" y="4757134"/>
            <a:ext cx="7135221" cy="2953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DD8EAEB-F76F-3B8D-4602-C74FEFD36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776" y="5546771"/>
            <a:ext cx="4867954" cy="2572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41C0E6-5DA4-FD7C-B39A-273FB9C027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776" y="6290074"/>
            <a:ext cx="6468378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18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A65FB-7C91-A7F7-EA06-773561809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FD5B35-07E1-99B2-693C-1773386DFF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03834"/>
            <a:ext cx="10957880" cy="5508429"/>
          </a:xfrm>
        </p:spPr>
      </p:pic>
    </p:spTree>
    <p:extLst>
      <p:ext uri="{BB962C8B-B14F-4D97-AF65-F5344CB8AC3E}">
        <p14:creationId xmlns:p14="http://schemas.microsoft.com/office/powerpoint/2010/main" val="1918402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A907A-7060-196D-0AB7-814EF01CC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IN" dirty="0"/>
              <a:t>by Actions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C1E39AC-848B-CB44-06E8-13F520CCB7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533394"/>
            <a:ext cx="10078039" cy="496440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75DD0A-3296-61E5-2D73-8418E2335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188" y="589695"/>
            <a:ext cx="7059010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03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63D14-16CD-DF74-3306-7EB312EF5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A24D5B-CF8F-DB49-96C4-64EB7B92C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732115"/>
            <a:ext cx="10803755" cy="5357599"/>
          </a:xfrm>
        </p:spPr>
      </p:pic>
    </p:spTree>
    <p:extLst>
      <p:ext uri="{BB962C8B-B14F-4D97-AF65-F5344CB8AC3E}">
        <p14:creationId xmlns:p14="http://schemas.microsoft.com/office/powerpoint/2010/main" val="1347691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9282B-8C98-989A-CFC7-E9F332F6A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ABA71A-07DE-67CF-8ED9-2365322C4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524726"/>
            <a:ext cx="10832114" cy="5291612"/>
          </a:xfrm>
        </p:spPr>
      </p:pic>
    </p:spTree>
    <p:extLst>
      <p:ext uri="{BB962C8B-B14F-4D97-AF65-F5344CB8AC3E}">
        <p14:creationId xmlns:p14="http://schemas.microsoft.com/office/powerpoint/2010/main" val="1049921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22652-42ED-1287-F463-4C0BBFC59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09A76E-84F9-4885-5E20-8526B3CC6D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567" y="365124"/>
            <a:ext cx="11087129" cy="5215543"/>
          </a:xfrm>
        </p:spPr>
      </p:pic>
    </p:spTree>
    <p:extLst>
      <p:ext uri="{BB962C8B-B14F-4D97-AF65-F5344CB8AC3E}">
        <p14:creationId xmlns:p14="http://schemas.microsoft.com/office/powerpoint/2010/main" val="4218662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71051-CD51-E66D-6398-2792E39AF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7344E7-5458-770B-4BA6-46ECB748C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439884"/>
            <a:ext cx="10676686" cy="5423587"/>
          </a:xfrm>
        </p:spPr>
      </p:pic>
    </p:spTree>
    <p:extLst>
      <p:ext uri="{BB962C8B-B14F-4D97-AF65-F5344CB8AC3E}">
        <p14:creationId xmlns:p14="http://schemas.microsoft.com/office/powerpoint/2010/main" val="2993953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1FFC1-BE26-37DE-3088-693346E31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5275CF-1D6D-268F-0785-0E5CCEA45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487019"/>
            <a:ext cx="10931736" cy="5527282"/>
          </a:xfrm>
        </p:spPr>
      </p:pic>
    </p:spTree>
    <p:extLst>
      <p:ext uri="{BB962C8B-B14F-4D97-AF65-F5344CB8AC3E}">
        <p14:creationId xmlns:p14="http://schemas.microsoft.com/office/powerpoint/2010/main" val="1953235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DA2C0-087A-F6F2-49E9-C3B96B155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Increased wheel size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95605B-D6E7-08B2-99E5-D2572F663D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8320" y="1439125"/>
            <a:ext cx="9652764" cy="5053749"/>
          </a:xfrm>
        </p:spPr>
      </p:pic>
    </p:spTree>
    <p:extLst>
      <p:ext uri="{BB962C8B-B14F-4D97-AF65-F5344CB8AC3E}">
        <p14:creationId xmlns:p14="http://schemas.microsoft.com/office/powerpoint/2010/main" val="788811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ACD1E-DFF4-43A4-6053-161A182EA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59D162-A2C6-5AA3-BD85-E26BD9387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124384"/>
            <a:ext cx="10747787" cy="3306214"/>
          </a:xfrm>
        </p:spPr>
      </p:pic>
    </p:spTree>
    <p:extLst>
      <p:ext uri="{BB962C8B-B14F-4D97-AF65-F5344CB8AC3E}">
        <p14:creationId xmlns:p14="http://schemas.microsoft.com/office/powerpoint/2010/main" val="2856054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C36A8-7F7B-04B2-FAD2-BB663039F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EA45CF-A95B-4501-0A8A-65EFA3B1AE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56702"/>
            <a:ext cx="10562226" cy="5367026"/>
          </a:xfrm>
        </p:spPr>
      </p:pic>
    </p:spTree>
    <p:extLst>
      <p:ext uri="{BB962C8B-B14F-4D97-AF65-F5344CB8AC3E}">
        <p14:creationId xmlns:p14="http://schemas.microsoft.com/office/powerpoint/2010/main" val="2182945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DDE12-AD17-65FC-50EF-84433C108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C1788D-97D2-CBA0-9905-2C03578507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61463"/>
            <a:ext cx="8145012" cy="25721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87D0D0-233F-1707-5F31-29C8747CB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67620"/>
            <a:ext cx="6277851" cy="2381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9D0460-11D1-D020-5F3C-13EC7A491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386" y="2415012"/>
            <a:ext cx="6843000" cy="408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795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F392-A10C-A9D7-BBA9-D8CB0CA36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3A76D2-5F28-4AE1-0A46-0614ED7240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4"/>
            <a:ext cx="10348566" cy="5328665"/>
          </a:xfrm>
        </p:spPr>
      </p:pic>
    </p:spTree>
    <p:extLst>
      <p:ext uri="{BB962C8B-B14F-4D97-AF65-F5344CB8AC3E}">
        <p14:creationId xmlns:p14="http://schemas.microsoft.com/office/powerpoint/2010/main" val="1330802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BA3FC-F7B8-8364-A1C1-8BC2F004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C39E63-B231-D145-25EE-FCF7A4F4C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28421"/>
            <a:ext cx="10783360" cy="5499002"/>
          </a:xfrm>
        </p:spPr>
      </p:pic>
    </p:spTree>
    <p:extLst>
      <p:ext uri="{BB962C8B-B14F-4D97-AF65-F5344CB8AC3E}">
        <p14:creationId xmlns:p14="http://schemas.microsoft.com/office/powerpoint/2010/main" val="19584725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32841-2AD8-C6AA-152B-3BB30447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4AB6CD-0207-10F0-1EFF-B39B2F726F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365124"/>
            <a:ext cx="10332349" cy="5470067"/>
          </a:xfrm>
        </p:spPr>
      </p:pic>
    </p:spTree>
    <p:extLst>
      <p:ext uri="{BB962C8B-B14F-4D97-AF65-F5344CB8AC3E}">
        <p14:creationId xmlns:p14="http://schemas.microsoft.com/office/powerpoint/2010/main" val="21584924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583BE-3E31-F382-7F03-653EB68BB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081410-0215-C971-F025-CFACFB8F02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458738"/>
            <a:ext cx="10686455" cy="5546136"/>
          </a:xfrm>
        </p:spPr>
      </p:pic>
    </p:spTree>
    <p:extLst>
      <p:ext uri="{BB962C8B-B14F-4D97-AF65-F5344CB8AC3E}">
        <p14:creationId xmlns:p14="http://schemas.microsoft.com/office/powerpoint/2010/main" val="31236335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51C96-8D10-D517-15F1-BA7F79B4B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D33ACE-CFC0-7BA7-3E8A-CAC5FE1D86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501206"/>
            <a:ext cx="10470153" cy="5117169"/>
          </a:xfrm>
        </p:spPr>
      </p:pic>
    </p:spTree>
    <p:extLst>
      <p:ext uri="{BB962C8B-B14F-4D97-AF65-F5344CB8AC3E}">
        <p14:creationId xmlns:p14="http://schemas.microsoft.com/office/powerpoint/2010/main" val="39672685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9A406-E703-895F-ADF4-C4A628208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470C0C-AD2C-FDF0-EC2E-03F481A001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365124"/>
            <a:ext cx="10055543" cy="5517201"/>
          </a:xfrm>
        </p:spPr>
      </p:pic>
    </p:spTree>
    <p:extLst>
      <p:ext uri="{BB962C8B-B14F-4D97-AF65-F5344CB8AC3E}">
        <p14:creationId xmlns:p14="http://schemas.microsoft.com/office/powerpoint/2010/main" val="15943100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975A8-A972-A6BC-126B-83B211E3E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87BDB3-2417-55D9-6413-C7E45812EF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857656" cy="5668030"/>
          </a:xfrm>
        </p:spPr>
      </p:pic>
    </p:spTree>
    <p:extLst>
      <p:ext uri="{BB962C8B-B14F-4D97-AF65-F5344CB8AC3E}">
        <p14:creationId xmlns:p14="http://schemas.microsoft.com/office/powerpoint/2010/main" val="26064637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FEC95-AC98-2FB2-D44F-F5F19D9D3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B70EDA-D46D-CF1F-0797-5336E75000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439883"/>
            <a:ext cx="10904146" cy="6052991"/>
          </a:xfrm>
        </p:spPr>
      </p:pic>
    </p:spTree>
    <p:extLst>
      <p:ext uri="{BB962C8B-B14F-4D97-AF65-F5344CB8AC3E}">
        <p14:creationId xmlns:p14="http://schemas.microsoft.com/office/powerpoint/2010/main" val="33770514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D29EA-E13E-C2A6-D8C2-EDE55EFD6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E66CDD-8481-BCC9-FC3E-22B9CB157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180" y="365124"/>
            <a:ext cx="11015332" cy="5894273"/>
          </a:xfrm>
        </p:spPr>
      </p:pic>
    </p:spTree>
    <p:extLst>
      <p:ext uri="{BB962C8B-B14F-4D97-AF65-F5344CB8AC3E}">
        <p14:creationId xmlns:p14="http://schemas.microsoft.com/office/powerpoint/2010/main" val="19652975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98051-D77B-87C4-A4AE-9E95F616B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C4338-7F9A-B428-C9A3-69A63173C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NODES, TOPICS, PARAMETERS, SERVICES, ACTIONS</a:t>
            </a:r>
          </a:p>
          <a:p>
            <a:endParaRPr lang="en-US" dirty="0"/>
          </a:p>
          <a:p>
            <a:r>
              <a:rPr lang="en-US" dirty="0"/>
              <a:t>Vertices are nodes ,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8769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04BEE-55DE-3BF4-457E-39FF32ACB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BFF536-8B64-06E9-7000-DC7435D1B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3394"/>
            <a:ext cx="10714221" cy="5316128"/>
          </a:xfrm>
        </p:spPr>
      </p:pic>
    </p:spTree>
    <p:extLst>
      <p:ext uri="{BB962C8B-B14F-4D97-AF65-F5344CB8AC3E}">
        <p14:creationId xmlns:p14="http://schemas.microsoft.com/office/powerpoint/2010/main" val="1244355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0562A-16F6-75C4-4272-A08B5D3D8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C16EA3-A0F5-5018-8C58-CD29A30B8F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8262" y="1825625"/>
            <a:ext cx="9035475" cy="4351338"/>
          </a:xfrm>
        </p:spPr>
      </p:pic>
    </p:spTree>
    <p:extLst>
      <p:ext uri="{BB962C8B-B14F-4D97-AF65-F5344CB8AC3E}">
        <p14:creationId xmlns:p14="http://schemas.microsoft.com/office/powerpoint/2010/main" val="5470699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2B666-F0B9-003C-A492-46674970F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EA97ED-78BE-EF5C-06C7-3C4B5D5933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150" y="252142"/>
            <a:ext cx="10383699" cy="399153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A337C4-B29A-84FD-694E-76A285DBA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807" y="3452182"/>
            <a:ext cx="10450383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4686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45B6F-C62F-7837-8746-78645BC6C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16F061-CE83-2DEA-32BB-CCDE3EE17C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7139" y="1825625"/>
            <a:ext cx="8497721" cy="4351338"/>
          </a:xfrm>
        </p:spPr>
      </p:pic>
    </p:spTree>
    <p:extLst>
      <p:ext uri="{BB962C8B-B14F-4D97-AF65-F5344CB8AC3E}">
        <p14:creationId xmlns:p14="http://schemas.microsoft.com/office/powerpoint/2010/main" val="16338298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03A5-B29F-1FC0-B09B-E41520FC6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8EB6D9-7592-3835-69B8-C74230B800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954" y="365125"/>
            <a:ext cx="10402752" cy="4010585"/>
          </a:xfrm>
        </p:spPr>
      </p:pic>
    </p:spTree>
    <p:extLst>
      <p:ext uri="{BB962C8B-B14F-4D97-AF65-F5344CB8AC3E}">
        <p14:creationId xmlns:p14="http://schemas.microsoft.com/office/powerpoint/2010/main" val="28242328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CE044-869C-429F-D611-A24FC4DC6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F0601A-0F3F-3DB0-8F4F-A54B91C098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2090" y="1825625"/>
            <a:ext cx="8807820" cy="4351338"/>
          </a:xfrm>
        </p:spPr>
      </p:pic>
    </p:spTree>
    <p:extLst>
      <p:ext uri="{BB962C8B-B14F-4D97-AF65-F5344CB8AC3E}">
        <p14:creationId xmlns:p14="http://schemas.microsoft.com/office/powerpoint/2010/main" val="30420009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0C6F5-D1DC-99E7-9DD5-87754E69C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A36DD4-574A-F009-52BD-0746D6052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2667" y="1825625"/>
            <a:ext cx="8766666" cy="4351338"/>
          </a:xfrm>
        </p:spPr>
      </p:pic>
    </p:spTree>
    <p:extLst>
      <p:ext uri="{BB962C8B-B14F-4D97-AF65-F5344CB8AC3E}">
        <p14:creationId xmlns:p14="http://schemas.microsoft.com/office/powerpoint/2010/main" val="2584343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4E5D7-6E54-C5C5-2F7E-A01D92BD8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C0462C-CE16-B2E1-0AB7-34C0181B3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571859"/>
            <a:ext cx="10068612" cy="5868497"/>
          </a:xfrm>
        </p:spPr>
      </p:pic>
    </p:spTree>
    <p:extLst>
      <p:ext uri="{BB962C8B-B14F-4D97-AF65-F5344CB8AC3E}">
        <p14:creationId xmlns:p14="http://schemas.microsoft.com/office/powerpoint/2010/main" val="672152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43CA-AB82-7532-C088-CBE7125B3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131AB3-388F-ECB5-1397-BD0CBB1E9F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4858" y="140115"/>
            <a:ext cx="8907118" cy="378195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63BFB6-1BB0-A940-B183-2C01001B1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847" y="4011131"/>
            <a:ext cx="5222450" cy="273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593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FFB7E-1243-80AD-9EC9-7C3201304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68031B-6E7E-DFCC-3D41-AADABB69CA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0412" y="151943"/>
            <a:ext cx="8916644" cy="327705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834082-3879-5DB7-A1F9-500851AB1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411" y="3429000"/>
            <a:ext cx="8916645" cy="344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31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52D8B-1F99-5D50-A028-6653F16A7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818D6E-68A3-689B-68DF-6437BC7E5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365125"/>
            <a:ext cx="8305800" cy="303049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C818B5-343A-AF58-CBD8-C07DB2C56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156" y="3462381"/>
            <a:ext cx="7253845" cy="338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55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DCAF1-1614-4DB1-0341-4304F967E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0FD63F-30F2-18D8-5529-61FAD997F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126" y="365125"/>
            <a:ext cx="10914492" cy="4876178"/>
          </a:xfrm>
        </p:spPr>
      </p:pic>
    </p:spTree>
    <p:extLst>
      <p:ext uri="{BB962C8B-B14F-4D97-AF65-F5344CB8AC3E}">
        <p14:creationId xmlns:p14="http://schemas.microsoft.com/office/powerpoint/2010/main" val="2959479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D084FE8244824F8DA304D1666BE595" ma:contentTypeVersion="11" ma:contentTypeDescription="Create a new document." ma:contentTypeScope="" ma:versionID="e0865277d0d67785faf46b54a4db5457">
  <xsd:schema xmlns:xsd="http://www.w3.org/2001/XMLSchema" xmlns:xs="http://www.w3.org/2001/XMLSchema" xmlns:p="http://schemas.microsoft.com/office/2006/metadata/properties" xmlns:ns2="5c9723bf-e2da-41fd-b2fd-04456ba7cba0" xmlns:ns3="1a80a837-91c1-4480-9cf9-33b82e620694" targetNamespace="http://schemas.microsoft.com/office/2006/metadata/properties" ma:root="true" ma:fieldsID="6c019d3797738bd61eb20ebed6b56dad" ns2:_="" ns3:_="">
    <xsd:import namespace="5c9723bf-e2da-41fd-b2fd-04456ba7cba0"/>
    <xsd:import namespace="1a80a837-91c1-4480-9cf9-33b82e62069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9723bf-e2da-41fd-b2fd-04456ba7cba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d34f2db7-5c9e-4885-aa5f-8b428826e26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80a837-91c1-4480-9cf9-33b82e62069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a61ef91b-d40f-44db-96c7-c4e8b0acdb48}" ma:internalName="TaxCatchAll" ma:showField="CatchAllData" ma:web="1a80a837-91c1-4480-9cf9-33b82e62069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a80a837-91c1-4480-9cf9-33b82e620694" xsi:nil="true"/>
    <lcf76f155ced4ddcb4097134ff3c332f xmlns="5c9723bf-e2da-41fd-b2fd-04456ba7cba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C5EBF58-6342-4618-9C36-E15CB9DB6354}"/>
</file>

<file path=customXml/itemProps2.xml><?xml version="1.0" encoding="utf-8"?>
<ds:datastoreItem xmlns:ds="http://schemas.openxmlformats.org/officeDocument/2006/customXml" ds:itemID="{0324B882-C9C5-479D-ADE5-34C9AFCA5084}"/>
</file>

<file path=customXml/itemProps3.xml><?xml version="1.0" encoding="utf-8"?>
<ds:datastoreItem xmlns:ds="http://schemas.openxmlformats.org/officeDocument/2006/customXml" ds:itemID="{C1B03D7C-C74C-433F-8381-28D4733FAB8D}"/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21</Words>
  <Application>Microsoft Office PowerPoint</Application>
  <PresentationFormat>Widescreen</PresentationFormat>
  <Paragraphs>6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Office Theme</vt:lpstr>
      <vt:lpstr>ROS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by Actions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Increased wheel size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ANITA CHRISTALINE J</dc:creator>
  <cp:lastModifiedBy>ANITA CHRISTALINE J</cp:lastModifiedBy>
  <cp:revision>26</cp:revision>
  <dcterms:created xsi:type="dcterms:W3CDTF">2024-04-13T03:45:23Z</dcterms:created>
  <dcterms:modified xsi:type="dcterms:W3CDTF">2024-04-20T18:37:39Z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0x010100F8D084FE8244824F8DA304D1666BE595</vt:lpwstr>
  </property>
</Properties>
</file>